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9" r:id="rId6"/>
    <p:sldId id="274" r:id="rId7"/>
    <p:sldId id="272" r:id="rId8"/>
    <p:sldId id="273" r:id="rId9"/>
    <p:sldId id="261" r:id="rId10"/>
    <p:sldId id="262" r:id="rId11"/>
    <p:sldId id="263" r:id="rId12"/>
    <p:sldId id="264" r:id="rId13"/>
    <p:sldId id="265" r:id="rId14"/>
    <p:sldId id="267" r:id="rId15"/>
    <p:sldId id="257" r:id="rId16"/>
    <p:sldId id="260" r:id="rId17"/>
    <p:sldId id="269" r:id="rId18"/>
    <p:sldId id="270" r:id="rId19"/>
    <p:sldId id="271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/u5ZOWW65ujOZMO0nzoQspog1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16DDF1-9CD8-4698-B8CB-957E4E772E90}">
  <a:tblStyle styleId="{E316DDF1-9CD8-4698-B8CB-957E4E772E9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n" userId="ced2845c-8e4c-4ea9-9ac0-24a25b9280e5" providerId="ADAL" clId="{22866DF8-5570-2246-A95F-AEF3660A47F1}"/>
    <pc:docChg chg="undo custSel addSld delSld modSld sldOrd">
      <pc:chgData name="Linn" userId="ced2845c-8e4c-4ea9-9ac0-24a25b9280e5" providerId="ADAL" clId="{22866DF8-5570-2246-A95F-AEF3660A47F1}" dt="2024-11-04T20:30:39.819" v="2143" actId="20577"/>
      <pc:docMkLst>
        <pc:docMk/>
      </pc:docMkLst>
      <pc:sldChg chg="modSp">
        <pc:chgData name="Linn" userId="ced2845c-8e4c-4ea9-9ac0-24a25b9280e5" providerId="ADAL" clId="{22866DF8-5570-2246-A95F-AEF3660A47F1}" dt="2024-11-04T20:15:54.273" v="1797" actId="20577"/>
        <pc:sldMkLst>
          <pc:docMk/>
          <pc:sldMk cId="0" sldId="256"/>
        </pc:sldMkLst>
        <pc:spChg chg="mod">
          <ac:chgData name="Linn" userId="ced2845c-8e4c-4ea9-9ac0-24a25b9280e5" providerId="ADAL" clId="{22866DF8-5570-2246-A95F-AEF3660A47F1}" dt="2024-11-04T20:15:54.273" v="1797" actId="20577"/>
          <ac:spMkLst>
            <pc:docMk/>
            <pc:sldMk cId="0" sldId="256"/>
            <ac:spMk id="86" creationId="{00000000-0000-0000-0000-000000000000}"/>
          </ac:spMkLst>
        </pc:spChg>
      </pc:sldChg>
      <pc:sldChg chg="modSp ord">
        <pc:chgData name="Linn" userId="ced2845c-8e4c-4ea9-9ac0-24a25b9280e5" providerId="ADAL" clId="{22866DF8-5570-2246-A95F-AEF3660A47F1}" dt="2024-11-04T20:29:14.185" v="1977" actId="20577"/>
        <pc:sldMkLst>
          <pc:docMk/>
          <pc:sldMk cId="0" sldId="259"/>
        </pc:sldMkLst>
        <pc:spChg chg="mod">
          <ac:chgData name="Linn" userId="ced2845c-8e4c-4ea9-9ac0-24a25b9280e5" providerId="ADAL" clId="{22866DF8-5570-2246-A95F-AEF3660A47F1}" dt="2024-11-04T20:29:14.185" v="1977" actId="20577"/>
          <ac:spMkLst>
            <pc:docMk/>
            <pc:sldMk cId="0" sldId="259"/>
            <ac:spMk id="103" creationId="{00000000-0000-0000-0000-000000000000}"/>
          </ac:spMkLst>
        </pc:spChg>
        <pc:spChg chg="mod">
          <ac:chgData name="Linn" userId="ced2845c-8e4c-4ea9-9ac0-24a25b9280e5" providerId="ADAL" clId="{22866DF8-5570-2246-A95F-AEF3660A47F1}" dt="2024-11-04T20:18:28.870" v="1860" actId="20577"/>
          <ac:spMkLst>
            <pc:docMk/>
            <pc:sldMk cId="0" sldId="259"/>
            <ac:spMk id="104" creationId="{00000000-0000-0000-0000-000000000000}"/>
          </ac:spMkLst>
        </pc:spChg>
      </pc:sldChg>
      <pc:sldChg chg="addSp modSp">
        <pc:chgData name="Linn" userId="ced2845c-8e4c-4ea9-9ac0-24a25b9280e5" providerId="ADAL" clId="{22866DF8-5570-2246-A95F-AEF3660A47F1}" dt="2024-11-04T19:54:54.098" v="1159" actId="14100"/>
        <pc:sldMkLst>
          <pc:docMk/>
          <pc:sldMk cId="0" sldId="261"/>
        </pc:sldMkLst>
        <pc:spChg chg="mod">
          <ac:chgData name="Linn" userId="ced2845c-8e4c-4ea9-9ac0-24a25b9280e5" providerId="ADAL" clId="{22866DF8-5570-2246-A95F-AEF3660A47F1}" dt="2024-11-04T19:53:28.253" v="1155" actId="20577"/>
          <ac:spMkLst>
            <pc:docMk/>
            <pc:sldMk cId="0" sldId="261"/>
            <ac:spMk id="118" creationId="{00000000-0000-0000-0000-000000000000}"/>
          </ac:spMkLst>
        </pc:spChg>
        <pc:picChg chg="add mod">
          <ac:chgData name="Linn" userId="ced2845c-8e4c-4ea9-9ac0-24a25b9280e5" providerId="ADAL" clId="{22866DF8-5570-2246-A95F-AEF3660A47F1}" dt="2024-11-04T19:54:54.098" v="1159" actId="14100"/>
          <ac:picMkLst>
            <pc:docMk/>
            <pc:sldMk cId="0" sldId="261"/>
            <ac:picMk id="4" creationId="{DE6F4A0A-3062-02DC-1A45-AF39957BE9B4}"/>
          </ac:picMkLst>
        </pc:picChg>
      </pc:sldChg>
      <pc:sldChg chg="addSp delSp modSp addAnim delAnim">
        <pc:chgData name="Linn" userId="ced2845c-8e4c-4ea9-9ac0-24a25b9280e5" providerId="ADAL" clId="{22866DF8-5570-2246-A95F-AEF3660A47F1}" dt="2024-11-04T20:11:11.026" v="1603" actId="1576"/>
        <pc:sldMkLst>
          <pc:docMk/>
          <pc:sldMk cId="0" sldId="264"/>
        </pc:sldMkLst>
        <pc:spChg chg="add del">
          <ac:chgData name="Linn" userId="ced2845c-8e4c-4ea9-9ac0-24a25b9280e5" providerId="ADAL" clId="{22866DF8-5570-2246-A95F-AEF3660A47F1}" dt="2024-11-04T20:10:07.800" v="1584" actId="22"/>
          <ac:spMkLst>
            <pc:docMk/>
            <pc:sldMk cId="0" sldId="264"/>
            <ac:spMk id="3" creationId="{C6E76FB7-7CBD-238C-B8DD-3AD4016DC441}"/>
          </ac:spMkLst>
        </pc:spChg>
        <pc:spChg chg="add mod">
          <ac:chgData name="Linn" userId="ced2845c-8e4c-4ea9-9ac0-24a25b9280e5" providerId="ADAL" clId="{22866DF8-5570-2246-A95F-AEF3660A47F1}" dt="2024-11-04T20:11:11.026" v="1603" actId="1576"/>
          <ac:spMkLst>
            <pc:docMk/>
            <pc:sldMk cId="0" sldId="264"/>
            <ac:spMk id="5" creationId="{80135BBB-3A80-B9C0-8784-E042152D4687}"/>
          </ac:spMkLst>
        </pc:spChg>
        <pc:picChg chg="add del mod">
          <ac:chgData name="Linn" userId="ced2845c-8e4c-4ea9-9ac0-24a25b9280e5" providerId="ADAL" clId="{22866DF8-5570-2246-A95F-AEF3660A47F1}" dt="2024-11-04T20:10:34.824" v="1587" actId="1076"/>
          <ac:picMkLst>
            <pc:docMk/>
            <pc:sldMk cId="0" sldId="264"/>
            <ac:picMk id="138" creationId="{00000000-0000-0000-0000-000000000000}"/>
          </ac:picMkLst>
        </pc:picChg>
      </pc:sldChg>
      <pc:sldChg chg="modSp">
        <pc:chgData name="Linn" userId="ced2845c-8e4c-4ea9-9ac0-24a25b9280e5" providerId="ADAL" clId="{22866DF8-5570-2246-A95F-AEF3660A47F1}" dt="2024-11-04T19:59:21.797" v="1313" actId="14100"/>
        <pc:sldMkLst>
          <pc:docMk/>
          <pc:sldMk cId="0" sldId="265"/>
        </pc:sldMkLst>
        <pc:spChg chg="mod">
          <ac:chgData name="Linn" userId="ced2845c-8e4c-4ea9-9ac0-24a25b9280e5" providerId="ADAL" clId="{22866DF8-5570-2246-A95F-AEF3660A47F1}" dt="2024-11-04T19:59:21.797" v="1313" actId="14100"/>
          <ac:spMkLst>
            <pc:docMk/>
            <pc:sldMk cId="0" sldId="265"/>
            <ac:spMk id="144" creationId="{00000000-0000-0000-0000-000000000000}"/>
          </ac:spMkLst>
        </pc:spChg>
      </pc:sldChg>
      <pc:sldChg chg="del">
        <pc:chgData name="Linn" userId="ced2845c-8e4c-4ea9-9ac0-24a25b9280e5" providerId="ADAL" clId="{22866DF8-5570-2246-A95F-AEF3660A47F1}" dt="2024-11-04T19:59:53.693" v="1314" actId="2696"/>
        <pc:sldMkLst>
          <pc:docMk/>
          <pc:sldMk cId="0" sldId="266"/>
        </pc:sldMkLst>
      </pc:sldChg>
      <pc:sldChg chg="modSp">
        <pc:chgData name="Linn" userId="ced2845c-8e4c-4ea9-9ac0-24a25b9280e5" providerId="ADAL" clId="{22866DF8-5570-2246-A95F-AEF3660A47F1}" dt="2024-11-04T20:14:20.600" v="1784" actId="20577"/>
        <pc:sldMkLst>
          <pc:docMk/>
          <pc:sldMk cId="1034011163" sldId="269"/>
        </pc:sldMkLst>
        <pc:spChg chg="mod">
          <ac:chgData name="Linn" userId="ced2845c-8e4c-4ea9-9ac0-24a25b9280e5" providerId="ADAL" clId="{22866DF8-5570-2246-A95F-AEF3660A47F1}" dt="2024-11-04T20:14:20.600" v="1784" actId="20577"/>
          <ac:spMkLst>
            <pc:docMk/>
            <pc:sldMk cId="1034011163" sldId="269"/>
            <ac:spMk id="3" creationId="{4EDC90D5-D748-65A9-1C29-8150D00B002E}"/>
          </ac:spMkLst>
        </pc:spChg>
      </pc:sldChg>
      <pc:sldChg chg="addSp modSp">
        <pc:chgData name="Linn" userId="ced2845c-8e4c-4ea9-9ac0-24a25b9280e5" providerId="ADAL" clId="{22866DF8-5570-2246-A95F-AEF3660A47F1}" dt="2024-11-04T20:22:47.755" v="1966" actId="14100"/>
        <pc:sldMkLst>
          <pc:docMk/>
          <pc:sldMk cId="2989139647" sldId="271"/>
        </pc:sldMkLst>
        <pc:spChg chg="mod">
          <ac:chgData name="Linn" userId="ced2845c-8e4c-4ea9-9ac0-24a25b9280e5" providerId="ADAL" clId="{22866DF8-5570-2246-A95F-AEF3660A47F1}" dt="2024-11-04T20:03:50.581" v="1578" actId="20577"/>
          <ac:spMkLst>
            <pc:docMk/>
            <pc:sldMk cId="2989139647" sldId="271"/>
            <ac:spMk id="3" creationId="{00146F0E-A90C-2D7A-96B6-78EAF583623D}"/>
          </ac:spMkLst>
        </pc:spChg>
        <pc:picChg chg="add mod">
          <ac:chgData name="Linn" userId="ced2845c-8e4c-4ea9-9ac0-24a25b9280e5" providerId="ADAL" clId="{22866DF8-5570-2246-A95F-AEF3660A47F1}" dt="2024-11-04T20:22:47.755" v="1966" actId="14100"/>
          <ac:picMkLst>
            <pc:docMk/>
            <pc:sldMk cId="2989139647" sldId="271"/>
            <ac:picMk id="6" creationId="{BC03D4E4-3F57-5ED9-162F-C9EB89C6903E}"/>
          </ac:picMkLst>
        </pc:picChg>
      </pc:sldChg>
      <pc:sldChg chg="addSp modSp new">
        <pc:chgData name="Linn" userId="ced2845c-8e4c-4ea9-9ac0-24a25b9280e5" providerId="ADAL" clId="{22866DF8-5570-2246-A95F-AEF3660A47F1}" dt="2024-11-04T20:20:10.306" v="1912" actId="20577"/>
        <pc:sldMkLst>
          <pc:docMk/>
          <pc:sldMk cId="3868987734" sldId="272"/>
        </pc:sldMkLst>
        <pc:spChg chg="mod">
          <ac:chgData name="Linn" userId="ced2845c-8e4c-4ea9-9ac0-24a25b9280e5" providerId="ADAL" clId="{22866DF8-5570-2246-A95F-AEF3660A47F1}" dt="2024-11-04T19:15:05.835" v="125" actId="20577"/>
          <ac:spMkLst>
            <pc:docMk/>
            <pc:sldMk cId="3868987734" sldId="272"/>
            <ac:spMk id="2" creationId="{BA5268F8-4B2C-8E0F-2BD9-BCB272107C8F}"/>
          </ac:spMkLst>
        </pc:spChg>
        <pc:spChg chg="mod">
          <ac:chgData name="Linn" userId="ced2845c-8e4c-4ea9-9ac0-24a25b9280e5" providerId="ADAL" clId="{22866DF8-5570-2246-A95F-AEF3660A47F1}" dt="2024-11-04T20:20:10.306" v="1912" actId="20577"/>
          <ac:spMkLst>
            <pc:docMk/>
            <pc:sldMk cId="3868987734" sldId="272"/>
            <ac:spMk id="3" creationId="{991EA2DD-ECE9-7E93-1983-69C1633EE75B}"/>
          </ac:spMkLst>
        </pc:spChg>
        <pc:picChg chg="add mod">
          <ac:chgData name="Linn" userId="ced2845c-8e4c-4ea9-9ac0-24a25b9280e5" providerId="ADAL" clId="{22866DF8-5570-2246-A95F-AEF3660A47F1}" dt="2024-11-04T19:34:39.624" v="595" actId="14100"/>
          <ac:picMkLst>
            <pc:docMk/>
            <pc:sldMk cId="3868987734" sldId="272"/>
            <ac:picMk id="4" creationId="{58878603-2F09-A256-01A1-849F0BB4255B}"/>
          </ac:picMkLst>
        </pc:picChg>
      </pc:sldChg>
      <pc:sldChg chg="addSp modSp new">
        <pc:chgData name="Linn" userId="ced2845c-8e4c-4ea9-9ac0-24a25b9280e5" providerId="ADAL" clId="{22866DF8-5570-2246-A95F-AEF3660A47F1}" dt="2024-11-04T20:21:19.864" v="1963" actId="20577"/>
        <pc:sldMkLst>
          <pc:docMk/>
          <pc:sldMk cId="1005884240" sldId="273"/>
        </pc:sldMkLst>
        <pc:spChg chg="mod">
          <ac:chgData name="Linn" userId="ced2845c-8e4c-4ea9-9ac0-24a25b9280e5" providerId="ADAL" clId="{22866DF8-5570-2246-A95F-AEF3660A47F1}" dt="2024-11-04T20:21:19.864" v="1963" actId="20577"/>
          <ac:spMkLst>
            <pc:docMk/>
            <pc:sldMk cId="1005884240" sldId="273"/>
            <ac:spMk id="2" creationId="{65F4E202-16E6-6B99-8563-731456491A34}"/>
          </ac:spMkLst>
        </pc:spChg>
        <pc:spChg chg="mod">
          <ac:chgData name="Linn" userId="ced2845c-8e4c-4ea9-9ac0-24a25b9280e5" providerId="ADAL" clId="{22866DF8-5570-2246-A95F-AEF3660A47F1}" dt="2024-11-04T19:50:14.129" v="1086" actId="27636"/>
          <ac:spMkLst>
            <pc:docMk/>
            <pc:sldMk cId="1005884240" sldId="273"/>
            <ac:spMk id="3" creationId="{5E34FC4D-E0C7-1660-83E0-76D505B655D9}"/>
          </ac:spMkLst>
        </pc:spChg>
        <pc:picChg chg="add mod ord">
          <ac:chgData name="Linn" userId="ced2845c-8e4c-4ea9-9ac0-24a25b9280e5" providerId="ADAL" clId="{22866DF8-5570-2246-A95F-AEF3660A47F1}" dt="2024-11-04T19:45:59.853" v="1079" actId="14100"/>
          <ac:picMkLst>
            <pc:docMk/>
            <pc:sldMk cId="1005884240" sldId="273"/>
            <ac:picMk id="6" creationId="{46373433-D7BA-794A-E4D9-BC10B988ADF4}"/>
          </ac:picMkLst>
        </pc:picChg>
        <pc:picChg chg="add mod">
          <ac:chgData name="Linn" userId="ced2845c-8e4c-4ea9-9ac0-24a25b9280e5" providerId="ADAL" clId="{22866DF8-5570-2246-A95F-AEF3660A47F1}" dt="2024-11-04T19:48:52.214" v="1083" actId="14100"/>
          <ac:picMkLst>
            <pc:docMk/>
            <pc:sldMk cId="1005884240" sldId="273"/>
            <ac:picMk id="9" creationId="{F123C0A6-24ED-21F5-FEEE-F7AE7307E885}"/>
          </ac:picMkLst>
        </pc:picChg>
      </pc:sldChg>
      <pc:sldChg chg="modSp new">
        <pc:chgData name="Linn" userId="ced2845c-8e4c-4ea9-9ac0-24a25b9280e5" providerId="ADAL" clId="{22866DF8-5570-2246-A95F-AEF3660A47F1}" dt="2024-11-04T20:30:39.819" v="2143" actId="20577"/>
        <pc:sldMkLst>
          <pc:docMk/>
          <pc:sldMk cId="1507730996" sldId="274"/>
        </pc:sldMkLst>
        <pc:spChg chg="mod">
          <ac:chgData name="Linn" userId="ced2845c-8e4c-4ea9-9ac0-24a25b9280e5" providerId="ADAL" clId="{22866DF8-5570-2246-A95F-AEF3660A47F1}" dt="2024-11-04T20:30:04.401" v="2052" actId="20577"/>
          <ac:spMkLst>
            <pc:docMk/>
            <pc:sldMk cId="1507730996" sldId="274"/>
            <ac:spMk id="2" creationId="{A6BAE29E-996D-277F-A9D1-441052A7F124}"/>
          </ac:spMkLst>
        </pc:spChg>
        <pc:spChg chg="mod">
          <ac:chgData name="Linn" userId="ced2845c-8e4c-4ea9-9ac0-24a25b9280e5" providerId="ADAL" clId="{22866DF8-5570-2246-A95F-AEF3660A47F1}" dt="2024-11-04T20:30:39.819" v="2143" actId="20577"/>
          <ac:spMkLst>
            <pc:docMk/>
            <pc:sldMk cId="1507730996" sldId="274"/>
            <ac:spMk id="3" creationId="{A449428A-3C42-A3DE-FB8F-8A12D4C1EF1D}"/>
          </ac:spMkLst>
        </pc:spChg>
      </pc:sldChg>
      <pc:sldChg chg="modSp new del">
        <pc:chgData name="Linn" userId="ced2845c-8e4c-4ea9-9ac0-24a25b9280e5" providerId="ADAL" clId="{22866DF8-5570-2246-A95F-AEF3660A47F1}" dt="2024-11-04T19:58:32.035" v="1284" actId="2696"/>
        <pc:sldMkLst>
          <pc:docMk/>
          <pc:sldMk cId="2793869379" sldId="274"/>
        </pc:sldMkLst>
        <pc:spChg chg="mod">
          <ac:chgData name="Linn" userId="ced2845c-8e4c-4ea9-9ac0-24a25b9280e5" providerId="ADAL" clId="{22866DF8-5570-2246-A95F-AEF3660A47F1}" dt="2024-11-04T19:56:55.493" v="1250" actId="20577"/>
          <ac:spMkLst>
            <pc:docMk/>
            <pc:sldMk cId="2793869379" sldId="274"/>
            <ac:spMk id="2" creationId="{66A6EA5B-E6DC-2169-3378-702F900141DF}"/>
          </ac:spMkLst>
        </pc:spChg>
        <pc:spChg chg="mod">
          <ac:chgData name="Linn" userId="ced2845c-8e4c-4ea9-9ac0-24a25b9280e5" providerId="ADAL" clId="{22866DF8-5570-2246-A95F-AEF3660A47F1}" dt="2024-11-04T19:57:18.072" v="1283" actId="20577"/>
          <ac:spMkLst>
            <pc:docMk/>
            <pc:sldMk cId="2793869379" sldId="274"/>
            <ac:spMk id="3" creationId="{2B3719FD-4521-3158-41BD-D1839B60C8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6f5e9e2a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2f6f5e9e2a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6f5e9e2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2f6f5e9e2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6f5e9e2a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2f6f5e9e2a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6f5e9e2a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2f6f5e9e2a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6f5e9e2a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2f6f5e9e2a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6f5e9e2a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2f6f5e9e2a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79710297b7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279710297b7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b87eeae1a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2fb87eeae1a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37E5D-EA67-C1D9-EC2B-77B6FE91A33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254000" y="254000"/>
            <a:ext cx="10588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Vår Energi - Internal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tv2.no/programmer/underholdning/kompani-lauritzen-tropp/tropp-2/kompani-lauritzen-tropp-2-episode-4-1901940.html?play=tru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play.tv2.no/programmer/underholdning/kompani-lauritzen-tropp/tropp-1/kompani-lauritzen-tropp-1-episode-1-1795082.html?play=tru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2c6TkWiLb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6hPaI61pH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GPXO7nQKS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.youtube.com/watch?v=BgG9rcLQARk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FC5EF5-1E50-0667-F792-1F25450E4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176796"/>
          </a:xfrm>
          <a:prstGeom prst="rect">
            <a:avLst/>
          </a:prstGeom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375781" y="212941"/>
            <a:ext cx="5824603" cy="4620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no-NO" sz="6400" b="1" dirty="0">
                <a:solidFill>
                  <a:schemeClr val="bg1"/>
                </a:solidFill>
              </a:rPr>
              <a:t>Velkommen til </a:t>
            </a:r>
            <a:r>
              <a:rPr lang="en-US" sz="6400" b="1" dirty="0" err="1">
                <a:solidFill>
                  <a:schemeClr val="bg1"/>
                </a:solidFill>
              </a:rPr>
              <a:t>foreldreforedrag</a:t>
            </a:r>
            <a:r>
              <a:rPr lang="en-US" sz="6400" b="1" dirty="0">
                <a:solidFill>
                  <a:schemeClr val="bg1"/>
                </a:solidFill>
              </a:rPr>
              <a:t> </a:t>
            </a:r>
            <a:r>
              <a:rPr lang="en-US" sz="6400" b="1" dirty="0" err="1">
                <a:solidFill>
                  <a:schemeClr val="bg1"/>
                </a:solidFill>
              </a:rPr>
              <a:t>Ganddal</a:t>
            </a:r>
            <a:r>
              <a:rPr lang="en-US" sz="6400" b="1" dirty="0">
                <a:solidFill>
                  <a:schemeClr val="bg1"/>
                </a:solidFill>
              </a:rPr>
              <a:t> Skole</a:t>
            </a:r>
            <a:endParaRPr sz="6400" b="1" dirty="0">
              <a:solidFill>
                <a:schemeClr val="bg1"/>
              </a:solidFill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524000" y="4833101"/>
            <a:ext cx="9144000" cy="17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n" dirty="0">
                <a:solidFill>
                  <a:schemeClr val="lt1"/>
                </a:solidFill>
              </a:rPr>
              <a:t>Tirsd</a:t>
            </a:r>
            <a:r>
              <a:rPr lang="no-NO" dirty="0">
                <a:solidFill>
                  <a:schemeClr val="lt1"/>
                </a:solidFill>
              </a:rPr>
              <a:t>ag </a:t>
            </a:r>
            <a:r>
              <a:rPr lang="nn" dirty="0">
                <a:solidFill>
                  <a:schemeClr val="lt1"/>
                </a:solidFill>
              </a:rPr>
              <a:t>5</a:t>
            </a:r>
            <a:r>
              <a:rPr lang="no-NO" dirty="0">
                <a:solidFill>
                  <a:schemeClr val="lt1"/>
                </a:solidFill>
              </a:rPr>
              <a:t>.</a:t>
            </a:r>
            <a:r>
              <a:rPr lang="en-US" dirty="0">
                <a:solidFill>
                  <a:schemeClr val="lt1"/>
                </a:solidFill>
              </a:rPr>
              <a:t>1</a:t>
            </a:r>
            <a:r>
              <a:rPr lang="nn" dirty="0">
                <a:solidFill>
                  <a:schemeClr val="lt1"/>
                </a:solidFill>
              </a:rPr>
              <a:t>1</a:t>
            </a:r>
            <a:r>
              <a:rPr lang="no-NO" dirty="0">
                <a:solidFill>
                  <a:schemeClr val="lt1"/>
                </a:solidFill>
              </a:rPr>
              <a:t>.24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6f5e9e2a4_0_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SJEKK MOBILEN</a:t>
            </a:r>
            <a:endParaRPr dirty="0"/>
          </a:p>
        </p:txBody>
      </p:sp>
      <p:sp>
        <p:nvSpPr>
          <p:cNvPr id="144" name="Google Shape;144;g2f6f5e9e2a4_0_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57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no-NO" dirty="0"/>
              <a:t>Konkret eksempel hvor en elev på</a:t>
            </a:r>
            <a:br>
              <a:rPr lang="no-NO" dirty="0"/>
            </a:br>
            <a:r>
              <a:rPr lang="nn" dirty="0"/>
              <a:t>en skole i Sandnes</a:t>
            </a:r>
            <a:r>
              <a:rPr lang="no-NO" dirty="0"/>
              <a:t> har fått et bilde av seg spredt</a:t>
            </a:r>
            <a:br>
              <a:rPr lang="no-NO" dirty="0"/>
            </a:br>
            <a:r>
              <a:rPr lang="no-NO" dirty="0"/>
              <a:t>med følgende #-tagger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45" name="Google Shape;145;g2f6f5e9e2a4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8338" y="1825630"/>
            <a:ext cx="4795467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9710297b7_4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Skolens, elevenes og hjemmets ansvar</a:t>
            </a:r>
            <a:endParaRPr/>
          </a:p>
        </p:txBody>
      </p:sp>
      <p:sp>
        <p:nvSpPr>
          <p:cNvPr id="156" name="Google Shape;156;g279710297b7_4_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no-NO"/>
              <a:t>Medborgerkompetanse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no-NO"/>
              <a:t>sosial trening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-NO"/>
              <a:t>modellering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-NO"/>
              <a:t>dialog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no-NO"/>
              <a:t>Balanse mellom støtte og krav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no-NO"/>
              <a:t>oppmuntre til å vise innsats og engasjement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57" name="Google Shape;157;g279710297b7_4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7850" y="2581400"/>
            <a:ext cx="4055675" cy="39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b87eeae1a_2_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/>
              <a:t>Foreldrerolle</a:t>
            </a:r>
            <a:r>
              <a:rPr lang="en-US" dirty="0"/>
              <a:t> for barns </a:t>
            </a:r>
            <a:r>
              <a:rPr lang="no-NO" dirty="0"/>
              <a:t>selvstendiggjøring</a:t>
            </a:r>
            <a:endParaRPr dirty="0"/>
          </a:p>
        </p:txBody>
      </p:sp>
      <p:sp>
        <p:nvSpPr>
          <p:cNvPr id="92" name="Google Shape;92;g2fb87eeae1a_2_81"/>
          <p:cNvSpPr txBox="1"/>
          <p:nvPr/>
        </p:nvSpPr>
        <p:spPr>
          <a:xfrm>
            <a:off x="890300" y="1906300"/>
            <a:ext cx="10463400" cy="4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u="sng" dirty="0">
                <a:solidFill>
                  <a:schemeClr val="hlink"/>
                </a:solidFill>
                <a:hlinkClick r:id="rId3"/>
              </a:rPr>
              <a:t>Kompani Lauritzen: Tropp: 4. Øvelse råk | TV 2 Play</a:t>
            </a:r>
            <a:r>
              <a:rPr lang="no-NO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start fra 10:43 min.</a:t>
            </a:r>
            <a:br>
              <a:rPr lang="no-NO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600" u="sng" dirty="0">
                <a:solidFill>
                  <a:schemeClr val="hlink"/>
                </a:solidFill>
                <a:hlinkClick r:id="rId4"/>
              </a:rPr>
              <a:t>Kompani Lauritzen: Tropp: 1. Innrykk | TV 2 Play</a:t>
            </a:r>
            <a:r>
              <a:rPr lang="no-NO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start fra 36:53 min.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g2fb87eeae1a_2_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7763" y="3909350"/>
            <a:ext cx="5616474" cy="294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no-NO" sz="5100" b="1"/>
              <a:t>Dere er viktige! </a:t>
            </a:r>
            <a:endParaRPr sz="5500" b="1"/>
          </a:p>
        </p:txBody>
      </p:sp>
      <p:sp>
        <p:nvSpPr>
          <p:cNvPr id="110" name="Google Shape;110;p2"/>
          <p:cNvSpPr/>
          <p:nvPr/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body" idx="1"/>
          </p:nvPr>
        </p:nvSpPr>
        <p:spPr>
          <a:xfrm>
            <a:off x="1115575" y="3145549"/>
            <a:ext cx="10168200" cy="3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47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</a:pPr>
            <a:r>
              <a:rPr lang="no-NO" sz="2100"/>
              <a:t>Bedre læringsutbytte</a:t>
            </a:r>
            <a:endParaRPr sz="2500"/>
          </a:p>
          <a:p>
            <a:pPr marL="685800" lvl="1" indent="-234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no-NO" sz="2100"/>
              <a:t>Bedre selvregulering</a:t>
            </a:r>
            <a:endParaRPr sz="2500"/>
          </a:p>
          <a:p>
            <a:pPr marL="685800" lvl="1" indent="-234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no-NO" sz="2100"/>
              <a:t>Høyere trivsel</a:t>
            </a:r>
            <a:endParaRPr sz="2500"/>
          </a:p>
          <a:p>
            <a:pPr marL="685800" lvl="1" indent="-234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no-NO" sz="2100"/>
              <a:t>Færre atferdsproblemer</a:t>
            </a:r>
            <a:endParaRPr sz="2500"/>
          </a:p>
          <a:p>
            <a:pPr marL="685800" lvl="1" indent="-234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no-NO" sz="2100"/>
              <a:t>Mindre fravær</a:t>
            </a:r>
            <a:endParaRPr sz="2500"/>
          </a:p>
          <a:p>
            <a:pPr marL="685800" lvl="1" indent="-234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no-NO" sz="2100"/>
              <a:t>Gode relasjoner til medelever og lærere</a:t>
            </a:r>
            <a:endParaRPr sz="2500"/>
          </a:p>
          <a:p>
            <a:pPr marL="685800" lvl="1" indent="-234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no-NO" sz="2100"/>
              <a:t>Mer positiv holdning til skolen</a:t>
            </a:r>
            <a:endParaRPr sz="2500"/>
          </a:p>
          <a:p>
            <a:pPr marL="685800" lvl="1" indent="-234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no-NO" sz="2100"/>
              <a:t>God arbeidsinnsats</a:t>
            </a:r>
            <a:endParaRPr sz="2500"/>
          </a:p>
          <a:p>
            <a:pPr marL="685800" lvl="1" indent="-234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no-NO" sz="2100"/>
              <a:t>Høyere ambisjoner med hensyn til utdanning</a:t>
            </a:r>
            <a:endParaRPr sz="2100"/>
          </a:p>
        </p:txBody>
      </p:sp>
      <p:sp>
        <p:nvSpPr>
          <p:cNvPr id="112" name="Google Shape;112;p2"/>
          <p:cNvSpPr txBox="1"/>
          <p:nvPr/>
        </p:nvSpPr>
        <p:spPr>
          <a:xfrm>
            <a:off x="1153100" y="2151975"/>
            <a:ext cx="93918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no-NO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Foreldreinvolvering og et godt samarbeid mellom hjem og skole har positiv betydning for barn og unges læring og utvikling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A4E83-15D3-1B98-A262-EFF2950F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dere</a:t>
            </a:r>
            <a:r>
              <a:rPr lang="en-US" dirty="0"/>
              <a:t> </a:t>
            </a:r>
            <a:r>
              <a:rPr lang="en-US" dirty="0" err="1"/>
              <a:t>engasjere</a:t>
            </a:r>
            <a:r>
              <a:rPr lang="en-US" dirty="0"/>
              <a:t> </a:t>
            </a:r>
            <a:r>
              <a:rPr lang="en-US" dirty="0" err="1"/>
              <a:t>dere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C90D5-D748-65A9-1C29-8150D00B0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179" y="1253330"/>
            <a:ext cx="10515600" cy="509420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Opprettholde</a:t>
            </a:r>
            <a:r>
              <a:rPr lang="en-US" dirty="0"/>
              <a:t> </a:t>
            </a:r>
            <a:r>
              <a:rPr lang="en-US" dirty="0" err="1"/>
              <a:t>vennegrupper</a:t>
            </a:r>
            <a:endParaRPr lang="en-US" dirty="0"/>
          </a:p>
          <a:p>
            <a:r>
              <a:rPr lang="en-US" dirty="0" err="1"/>
              <a:t>Engasjere</a:t>
            </a:r>
            <a:r>
              <a:rPr lang="en-US" dirty="0"/>
              <a:t> </a:t>
            </a:r>
            <a:r>
              <a:rPr lang="en-US" dirty="0" err="1"/>
              <a:t>dere</a:t>
            </a:r>
            <a:r>
              <a:rPr lang="en-US" dirty="0"/>
              <a:t> i </a:t>
            </a:r>
            <a:r>
              <a:rPr lang="en-US" dirty="0" err="1"/>
              <a:t>idrett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lokallag</a:t>
            </a:r>
            <a:endParaRPr lang="en-US" dirty="0"/>
          </a:p>
          <a:p>
            <a:r>
              <a:rPr lang="en-US" dirty="0" err="1"/>
              <a:t>Vær</a:t>
            </a:r>
            <a:r>
              <a:rPr lang="en-US" dirty="0"/>
              <a:t> </a:t>
            </a:r>
            <a:r>
              <a:rPr lang="en-US" dirty="0" err="1"/>
              <a:t>foreldre</a:t>
            </a:r>
            <a:r>
              <a:rPr lang="nn" dirty="0"/>
              <a:t>,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venn</a:t>
            </a:r>
            <a:endParaRPr lang="en-US" dirty="0"/>
          </a:p>
          <a:p>
            <a:pPr lvl="1"/>
            <a:r>
              <a:rPr lang="en-US" dirty="0" err="1"/>
              <a:t>Tør</a:t>
            </a:r>
            <a:r>
              <a:rPr lang="en-US" dirty="0"/>
              <a:t> å:</a:t>
            </a:r>
          </a:p>
          <a:p>
            <a:pPr lvl="2"/>
            <a:r>
              <a:rPr lang="en-US" dirty="0"/>
              <a:t>Still </a:t>
            </a:r>
            <a:r>
              <a:rPr lang="en-US" dirty="0" err="1"/>
              <a:t>krav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sett </a:t>
            </a:r>
            <a:r>
              <a:rPr lang="en-US" dirty="0" err="1"/>
              <a:t>grenser</a:t>
            </a:r>
            <a:endParaRPr lang="en-US" dirty="0"/>
          </a:p>
          <a:p>
            <a:pPr lvl="2"/>
            <a:r>
              <a:rPr lang="en-US" dirty="0" err="1"/>
              <a:t>Følg</a:t>
            </a:r>
            <a:r>
              <a:rPr lang="en-US" dirty="0"/>
              <a:t> med på </a:t>
            </a:r>
            <a:r>
              <a:rPr lang="en-US" dirty="0" err="1"/>
              <a:t>barnas</a:t>
            </a:r>
            <a:r>
              <a:rPr lang="en-US" dirty="0"/>
              <a:t> mobil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minst</a:t>
            </a:r>
            <a:r>
              <a:rPr lang="nn" dirty="0"/>
              <a:t>, </a:t>
            </a:r>
            <a:r>
              <a:rPr lang="en-US" dirty="0" err="1"/>
              <a:t>legg</a:t>
            </a:r>
            <a:r>
              <a:rPr lang="en-US" dirty="0"/>
              <a:t> </a:t>
            </a:r>
            <a:r>
              <a:rPr lang="en-US" dirty="0" err="1"/>
              <a:t>vekk</a:t>
            </a:r>
            <a:r>
              <a:rPr lang="en-US" dirty="0"/>
              <a:t> din </a:t>
            </a:r>
            <a:r>
              <a:rPr lang="en-US" dirty="0" err="1"/>
              <a:t>egen</a:t>
            </a:r>
            <a:r>
              <a:rPr lang="en-US" dirty="0"/>
              <a:t> mobil</a:t>
            </a:r>
          </a:p>
          <a:p>
            <a:pPr lvl="1"/>
            <a:r>
              <a:rPr lang="en-US" dirty="0"/>
              <a:t>Godt </a:t>
            </a:r>
            <a:r>
              <a:rPr lang="en-US" dirty="0" err="1"/>
              <a:t>forbilde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Vær</a:t>
            </a:r>
            <a:r>
              <a:rPr lang="en-US" dirty="0"/>
              <a:t> </a:t>
            </a:r>
            <a:r>
              <a:rPr lang="en-US" dirty="0" err="1"/>
              <a:t>interessert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Vis </a:t>
            </a:r>
            <a:r>
              <a:rPr lang="en-US" dirty="0" err="1"/>
              <a:t>kjærlighet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omsorg</a:t>
            </a:r>
            <a:endParaRPr lang="en-US" dirty="0"/>
          </a:p>
          <a:p>
            <a:pPr lvl="2"/>
            <a:r>
              <a:rPr lang="en-US" dirty="0" err="1"/>
              <a:t>Lær</a:t>
            </a:r>
            <a:r>
              <a:rPr lang="en-US" dirty="0"/>
              <a:t> </a:t>
            </a:r>
            <a:r>
              <a:rPr lang="en-US" dirty="0" err="1"/>
              <a:t>barna</a:t>
            </a:r>
            <a:r>
              <a:rPr lang="en-US" dirty="0"/>
              <a:t> </a:t>
            </a:r>
            <a:r>
              <a:rPr lang="en-US" dirty="0" err="1"/>
              <a:t>empati</a:t>
            </a:r>
            <a:endParaRPr lang="nn" dirty="0"/>
          </a:p>
          <a:p>
            <a:pPr lvl="2"/>
            <a:r>
              <a:rPr lang="nn" dirty="0"/>
              <a:t>Lær barna å si fra når noe ikke er greit </a:t>
            </a:r>
          </a:p>
          <a:p>
            <a:pPr lvl="2"/>
            <a:r>
              <a:rPr lang="nn" dirty="0"/>
              <a:t>Bygg trygge rammer til å si fra </a:t>
            </a:r>
            <a:endParaRPr lang="en-US" dirty="0"/>
          </a:p>
          <a:p>
            <a:r>
              <a:rPr lang="en-US" dirty="0" err="1"/>
              <a:t>Møt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dugnad, </a:t>
            </a:r>
            <a:r>
              <a:rPr lang="en-US" dirty="0" err="1"/>
              <a:t>tilstelninger</a:t>
            </a:r>
            <a:r>
              <a:rPr lang="en-US" dirty="0"/>
              <a:t> </a:t>
            </a:r>
            <a:r>
              <a:rPr lang="en-US" dirty="0" err="1"/>
              <a:t>foreldremøter</a:t>
            </a:r>
            <a:r>
              <a:rPr lang="en-US" dirty="0"/>
              <a:t> </a:t>
            </a:r>
          </a:p>
          <a:p>
            <a:pPr lvl="1"/>
            <a:r>
              <a:rPr lang="en-US" dirty="0" err="1">
                <a:hlinkClick r:id="rId2"/>
              </a:rPr>
              <a:t>Gå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på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jakt</a:t>
            </a:r>
            <a:r>
              <a:rPr lang="en-US" dirty="0">
                <a:hlinkClick r:id="rId2"/>
              </a:rPr>
              <a:t>:</a:t>
            </a:r>
            <a:r>
              <a:rPr lang="en-US" dirty="0"/>
              <a:t> </a:t>
            </a:r>
          </a:p>
          <a:p>
            <a:pPr marL="10287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1028700" lvl="2" indent="0">
              <a:buNone/>
            </a:pPr>
            <a:endParaRPr lang="en-US" dirty="0"/>
          </a:p>
          <a:p>
            <a:pPr marL="10287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11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9836-F2F3-4067-3F39-AC063E51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 det </a:t>
            </a:r>
            <a:r>
              <a:rPr lang="en-US" dirty="0" err="1"/>
              <a:t>sant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DC53B-72BC-2272-3259-AD1B4A64D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dirty="0" err="1"/>
              <a:t>Jeg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kontroll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mitt barns </a:t>
            </a:r>
            <a:r>
              <a:rPr lang="en-US" dirty="0" err="1"/>
              <a:t>sosiale</a:t>
            </a:r>
            <a:r>
              <a:rPr lang="en-US" dirty="0"/>
              <a:t> </a:t>
            </a:r>
            <a:r>
              <a:rPr lang="en-US" dirty="0" err="1"/>
              <a:t>medier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nettvett</a:t>
            </a:r>
            <a:r>
              <a:rPr lang="en-US" dirty="0"/>
              <a:t>.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Ganddal</a:t>
            </a:r>
            <a:r>
              <a:rPr lang="en-US" dirty="0"/>
              <a:t> </a:t>
            </a:r>
            <a:r>
              <a:rPr lang="en-US" dirty="0" err="1"/>
              <a:t>skole</a:t>
            </a:r>
            <a:r>
              <a:rPr lang="en-US" dirty="0"/>
              <a:t> er det </a:t>
            </a:r>
            <a:r>
              <a:rPr lang="en-US" dirty="0" err="1"/>
              <a:t>hverken</a:t>
            </a:r>
            <a:r>
              <a:rPr lang="en-US" dirty="0"/>
              <a:t> </a:t>
            </a:r>
            <a:r>
              <a:rPr lang="en-US" dirty="0" err="1"/>
              <a:t>utenforskap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mobbing.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err="1"/>
              <a:t>Jeg</a:t>
            </a:r>
            <a:r>
              <a:rPr lang="en-US" dirty="0"/>
              <a:t> jobber </a:t>
            </a:r>
            <a:r>
              <a:rPr lang="en-US" dirty="0" err="1"/>
              <a:t>aktivt</a:t>
            </a:r>
            <a:r>
              <a:rPr lang="en-US" dirty="0"/>
              <a:t> for å </a:t>
            </a:r>
            <a:r>
              <a:rPr lang="en-US" dirty="0" err="1"/>
              <a:t>videreføre</a:t>
            </a:r>
            <a:r>
              <a:rPr lang="en-US" dirty="0"/>
              <a:t> min </a:t>
            </a:r>
            <a:r>
              <a:rPr lang="en-US" dirty="0" err="1"/>
              <a:t>generasjons</a:t>
            </a:r>
            <a:r>
              <a:rPr lang="en-US" dirty="0"/>
              <a:t> </a:t>
            </a:r>
            <a:r>
              <a:rPr lang="en-US" dirty="0" err="1"/>
              <a:t>dugnadsånd</a:t>
            </a:r>
            <a:r>
              <a:rPr lang="en-US" dirty="0"/>
              <a:t>.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Mitt barn </a:t>
            </a:r>
            <a:r>
              <a:rPr lang="en-US" dirty="0" err="1"/>
              <a:t>tør</a:t>
            </a:r>
            <a:r>
              <a:rPr lang="en-US" dirty="0"/>
              <a:t> å </a:t>
            </a:r>
            <a:r>
              <a:rPr lang="en-US" dirty="0" err="1"/>
              <a:t>gå</a:t>
            </a:r>
            <a:r>
              <a:rPr lang="en-US" dirty="0"/>
              <a:t> i mot </a:t>
            </a:r>
            <a:r>
              <a:rPr lang="en-US" dirty="0" err="1"/>
              <a:t>strømmen</a:t>
            </a:r>
            <a:r>
              <a:rPr lang="en-US" dirty="0"/>
              <a:t> </a:t>
            </a:r>
            <a:r>
              <a:rPr lang="en-US" dirty="0" err="1"/>
              <a:t>når</a:t>
            </a:r>
            <a:r>
              <a:rPr lang="en-US" dirty="0"/>
              <a:t> det er </a:t>
            </a:r>
            <a:r>
              <a:rPr lang="en-US" dirty="0" err="1"/>
              <a:t>ubehagelig</a:t>
            </a:r>
            <a:r>
              <a:rPr lang="en-US" dirty="0"/>
              <a:t>, men </a:t>
            </a:r>
            <a:r>
              <a:rPr lang="en-US" dirty="0" err="1"/>
              <a:t>etisk</a:t>
            </a:r>
            <a:r>
              <a:rPr lang="en-US" dirty="0"/>
              <a:t> </a:t>
            </a:r>
            <a:r>
              <a:rPr lang="en-US" dirty="0" err="1"/>
              <a:t>riktig</a:t>
            </a:r>
            <a:r>
              <a:rPr lang="en-US" dirty="0"/>
              <a:t>.</a:t>
            </a:r>
          </a:p>
          <a:p>
            <a:pPr marL="6286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7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6B22C-C4D5-C2DE-DDD2-08D72AD4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Gruppediskusjon</a:t>
            </a:r>
            <a:r>
              <a:rPr lang="en-US" dirty="0"/>
              <a:t> 20 min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46F0E-A90C-2D7A-96B6-78EAF5836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Hvordan kan vi som foreldre identifisere tegn på at et barn opplever utenforskap eller mobbing?</a:t>
            </a:r>
          </a:p>
          <a:p>
            <a:r>
              <a:rPr lang="nb-NO" dirty="0"/>
              <a:t>Hvilke strategier kan vi bruke for å støtte barn som føler seg utenfor eller blir mobbet?</a:t>
            </a:r>
            <a:endParaRPr lang="nn" dirty="0"/>
          </a:p>
          <a:p>
            <a:r>
              <a:rPr lang="nn" dirty="0"/>
              <a:t>Hvor går terskelen for å ta kontakt med andre foresatte? </a:t>
            </a:r>
          </a:p>
          <a:p>
            <a:r>
              <a:rPr lang="nn" dirty="0"/>
              <a:t>Hvilke sosiale medier har barna våre i dag? </a:t>
            </a:r>
            <a:endParaRPr lang="nb-NO" dirty="0"/>
          </a:p>
          <a:p>
            <a:r>
              <a:rPr lang="nb-NO" dirty="0"/>
              <a:t>Hvordan kan vi samarbeide med skolen for å forebygge og håndtere mobbing effektivt?</a:t>
            </a:r>
          </a:p>
          <a:p>
            <a:r>
              <a:rPr lang="nb-NO" dirty="0"/>
              <a:t>Hva kan vi gjøre for å fremme inkludering og et positivt miljø både hjemme og i skolen?</a:t>
            </a:r>
          </a:p>
          <a:p>
            <a:r>
              <a:rPr lang="nb-NO" dirty="0"/>
              <a:t>Hvordan kan vi lære barna våre å stå opp for seg selv og andre på en trygg og respektfull måte?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C03D4E4-3F57-5ED9-162F-C9EB89C69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222" y="462756"/>
            <a:ext cx="3476272" cy="129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3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6f5e9e2a4_0_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n" dirty="0">
                <a:solidFill>
                  <a:schemeClr val="tx1"/>
                </a:solidFill>
              </a:rPr>
              <a:t>Rektor Gyro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4" name="Google Shape;104;g2f6f5e9e2a4_0_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800" b="1" dirty="0" err="1">
                <a:solidFill>
                  <a:schemeClr val="tx1"/>
                </a:solidFill>
              </a:rPr>
              <a:t>Hva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gjør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Ganddal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en-US" sz="3800" b="1" dirty="0" err="1">
                <a:solidFill>
                  <a:schemeClr val="tx1"/>
                </a:solidFill>
              </a:rPr>
              <a:t>skole</a:t>
            </a:r>
            <a:r>
              <a:rPr lang="en-US" sz="3800" b="1" dirty="0">
                <a:solidFill>
                  <a:schemeClr val="tx1"/>
                </a:solidFill>
              </a:rPr>
              <a:t> </a:t>
            </a:r>
            <a:r>
              <a:rPr lang="nn" sz="3800" b="1" dirty="0">
                <a:solidFill>
                  <a:schemeClr val="tx1"/>
                </a:solidFill>
              </a:rPr>
              <a:t>for</a:t>
            </a:r>
            <a:r>
              <a:rPr lang="en-US" sz="3800" b="1" dirty="0">
                <a:solidFill>
                  <a:schemeClr val="tx1"/>
                </a:solidFill>
              </a:rPr>
              <a:t> å </a:t>
            </a:r>
            <a:r>
              <a:rPr lang="nn" sz="3800" b="1" dirty="0">
                <a:solidFill>
                  <a:schemeClr val="tx1"/>
                </a:solidFill>
              </a:rPr>
              <a:t>s</a:t>
            </a:r>
            <a:r>
              <a:rPr lang="no-NO" sz="3800" b="1" dirty="0" err="1">
                <a:solidFill>
                  <a:schemeClr val="tx1"/>
                </a:solidFill>
              </a:rPr>
              <a:t>kape</a:t>
            </a:r>
            <a:r>
              <a:rPr lang="no-NO" sz="3800" b="1" dirty="0">
                <a:solidFill>
                  <a:schemeClr val="tx1"/>
                </a:solidFill>
              </a:rPr>
              <a:t> et trygt og godt læringsmiljø</a:t>
            </a:r>
            <a:r>
              <a:rPr lang="nn" sz="3800" b="1" dirty="0">
                <a:solidFill>
                  <a:schemeClr val="tx1"/>
                </a:solidFill>
              </a:rPr>
              <a:t>?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no-NO" dirty="0">
                <a:solidFill>
                  <a:schemeClr val="tx1"/>
                </a:solidFill>
              </a:rPr>
              <a:t>Seks Respektsamlinger årlig. Ulike tema for hver samling. Fokus på å skape et trygt og godt læringsmiljø.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-NO" dirty="0">
                <a:solidFill>
                  <a:schemeClr val="tx1"/>
                </a:solidFill>
              </a:rPr>
              <a:t>Lærerne og miljøpersonell har fokus på å skape trygge og gode klassemiljø. </a:t>
            </a:r>
            <a:endParaRPr lang="nn" dirty="0">
              <a:solidFill>
                <a:schemeClr val="tx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n" dirty="0">
                <a:solidFill>
                  <a:schemeClr val="tx1"/>
                </a:solidFill>
              </a:rPr>
              <a:t>Tilsyn i friminutt 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-NO" dirty="0">
                <a:solidFill>
                  <a:schemeClr val="tx1"/>
                </a:solidFill>
              </a:rPr>
              <a:t>Friminuttsaktiviteter (aula, turneringer mm.)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-NO" dirty="0">
                <a:solidFill>
                  <a:schemeClr val="tx1"/>
                </a:solidFill>
              </a:rPr>
              <a:t>Trygge klasserom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BAE29E-996D-277F-A9D1-441052A7F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" dirty="0"/>
              <a:t>Hva møter våre barn og unge i sosiale medier? 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49428A-3C42-A3DE-FB8F-8A12D4C1E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" dirty="0"/>
              <a:t>Elever fra 7. </a:t>
            </a:r>
            <a:r>
              <a:rPr lang="nn"/>
              <a:t>trinn ved Ganddal skole </a:t>
            </a:r>
            <a:endParaRPr lang="nn" dirty="0"/>
          </a:p>
          <a:p>
            <a:r>
              <a:rPr lang="nn" dirty="0"/>
              <a:t>Elever fra Lundehaugen Ungdomsskole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773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5268F8-4B2C-8E0F-2BD9-BCB272107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" dirty="0"/>
              <a:t>Inkludering, utenforskap og nettmobbing  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91EA2DD-ECE9-7E93-1983-69C1633EE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511800" cy="4351338"/>
          </a:xfrm>
        </p:spPr>
        <p:txBody>
          <a:bodyPr>
            <a:normAutofit lnSpcReduction="10000"/>
          </a:bodyPr>
          <a:lstStyle/>
          <a:p>
            <a:r>
              <a:rPr lang="nn" dirty="0"/>
              <a:t>Viktig tema – angår oss alle </a:t>
            </a:r>
          </a:p>
          <a:p>
            <a:r>
              <a:rPr lang="nn" dirty="0"/>
              <a:t>“Det gjelder ikke meg, mitt barn er ikke så gammel enda” </a:t>
            </a:r>
          </a:p>
          <a:p>
            <a:r>
              <a:rPr lang="nn" dirty="0"/>
              <a:t>Kulturen har satt seg lenge før ungdomsskolen</a:t>
            </a:r>
          </a:p>
          <a:p>
            <a:r>
              <a:rPr lang="nn" dirty="0"/>
              <a:t>Veldig mange apper har 13-års aldersgrense eller høyere </a:t>
            </a:r>
          </a:p>
          <a:p>
            <a:r>
              <a:rPr lang="nn" dirty="0"/>
              <a:t>90% av 9 – 18-åringer bruker sosiale medier (mot 51% i 2020) </a:t>
            </a:r>
          </a:p>
          <a:p>
            <a:r>
              <a:rPr lang="nn" dirty="0"/>
              <a:t>(Medietilsynet 2022)</a:t>
            </a:r>
          </a:p>
          <a:p>
            <a:endParaRPr lang="nn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8878603-2F09-A256-01A1-849F0BB4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825624"/>
            <a:ext cx="6379153" cy="48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8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F4E202-16E6-6B99-8563-73145649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" dirty="0"/>
              <a:t>På mobil og på nett 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6373433-D7BA-794A-E4D9-BC10B988A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618" y="162719"/>
            <a:ext cx="5724647" cy="3802503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34FC4D-E0C7-1660-83E0-76D505B65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910689" cy="4614756"/>
          </a:xfrm>
        </p:spPr>
        <p:txBody>
          <a:bodyPr>
            <a:normAutofit lnSpcReduction="10000"/>
          </a:bodyPr>
          <a:lstStyle/>
          <a:p>
            <a:r>
              <a:rPr lang="nn" dirty="0"/>
              <a:t>“Må respektere privatlivet til barnet” – må vi det?</a:t>
            </a:r>
          </a:p>
          <a:p>
            <a:r>
              <a:rPr lang="nn" dirty="0"/>
              <a:t>18-års aldersgrense for å ha et mobilabonnement – hvem står ansvarlig? </a:t>
            </a:r>
          </a:p>
          <a:p>
            <a:r>
              <a:rPr lang="nn" dirty="0"/>
              <a:t>Sosial arena kan forsterke samhold, men også ekskludere </a:t>
            </a:r>
          </a:p>
          <a:p>
            <a:r>
              <a:rPr lang="nn" dirty="0"/>
              <a:t>Hva skjer i sosiale medier? </a:t>
            </a:r>
          </a:p>
          <a:p>
            <a:r>
              <a:rPr lang="nn" dirty="0"/>
              <a:t>Snapchat og TikTok – nærmest umulig for foresatte å følge med på</a:t>
            </a:r>
          </a:p>
          <a:p>
            <a:r>
              <a:rPr lang="nn" dirty="0"/>
              <a:t>Grupper, uthenging, </a:t>
            </a:r>
            <a:r>
              <a:rPr lang="nn" b="1" dirty="0"/>
              <a:t>ulovlig</a:t>
            </a:r>
            <a:r>
              <a:rPr lang="nn" dirty="0"/>
              <a:t> deling av bilder, hierarki og utestenging 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123C0A6-24ED-21F5-FEEE-F7AE7307E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964" y="4167628"/>
            <a:ext cx="4124545" cy="232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8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6f5e9e2a4_0_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Utfordringene endrer seg med tiden</a:t>
            </a:r>
            <a:endParaRPr/>
          </a:p>
        </p:txBody>
      </p:sp>
      <p:sp>
        <p:nvSpPr>
          <p:cNvPr id="118" name="Google Shape;118;g2f6f5e9e2a4_0_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Arial" panose="020B0604020202020204" pitchFamily="34" charset="0"/>
              <a:buChar char="•"/>
            </a:pPr>
            <a:r>
              <a:rPr lang="no-NO" dirty="0"/>
              <a:t>Tradisjonelle mobbingen har endret seg</a:t>
            </a:r>
            <a:endParaRPr lang="nn"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Arial" panose="020B0604020202020204" pitchFamily="34" charset="0"/>
              <a:buChar char="•"/>
            </a:pPr>
            <a:r>
              <a:rPr lang="no-NO" dirty="0"/>
              <a:t>Fra utfrysing i skolegården til utfrysing digitalt</a:t>
            </a:r>
            <a:endParaRPr lang="nn"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Arial" panose="020B0604020202020204" pitchFamily="34" charset="0"/>
              <a:buChar char="•"/>
            </a:pPr>
            <a:r>
              <a:rPr lang="no-NO" dirty="0"/>
              <a:t>Fra mobbingen i skolegården til mobbing på sosiale medier</a:t>
            </a:r>
            <a:endParaRPr lang="nn"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Arial" panose="020B0604020202020204" pitchFamily="34" charset="0"/>
              <a:buChar char="•"/>
            </a:pPr>
            <a:r>
              <a:rPr lang="no-NO" dirty="0"/>
              <a:t>Ekskludering, gruppechatter, hat- kontoer med mer</a:t>
            </a:r>
            <a:endParaRPr lang="nn"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Arial" panose="020B0604020202020204" pitchFamily="34" charset="0"/>
              <a:buChar char="•"/>
            </a:pPr>
            <a:r>
              <a:rPr lang="no-NO" dirty="0"/>
              <a:t>Gjør vondt på en annen måte enn tidligere</a:t>
            </a:r>
            <a:endParaRPr lang="nn"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Arial" panose="020B0604020202020204" pitchFamily="34" charset="0"/>
              <a:buChar char="•"/>
            </a:pPr>
            <a:r>
              <a:rPr lang="no-NO" dirty="0"/>
              <a:t>Overføres til skolen</a:t>
            </a:r>
            <a:endParaRPr lang="nn"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Font typeface="Arial" panose="020B0604020202020204" pitchFamily="34" charset="0"/>
              <a:buChar char="•"/>
            </a:pPr>
            <a:r>
              <a:rPr lang="no-NO" dirty="0"/>
              <a:t>Mye vanskeligere å oppdage og ha oversikt over og færre tør eller vil si ifra om at mobbingen foregår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E6F4A0A-3062-02DC-1A45-AF39957BE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494" y="1242463"/>
            <a:ext cx="3577128" cy="17773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f6f5e9e2a4_0_3"/>
          <p:cNvSpPr txBox="1">
            <a:spLocks noGrp="1"/>
          </p:cNvSpPr>
          <p:nvPr>
            <p:ph type="title"/>
          </p:nvPr>
        </p:nvSpPr>
        <p:spPr>
          <a:xfrm>
            <a:off x="838200" y="70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Slik skaper vi et trygt og godt skolemiljø</a:t>
            </a:r>
            <a:endParaRPr/>
          </a:p>
        </p:txBody>
      </p:sp>
      <p:pic>
        <p:nvPicPr>
          <p:cNvPr id="124" name="Google Shape;124;g2f6f5e9e2a4_0_3" descr="Noen ord bør ikke få plass i språket vårt. Snitche er et slikt ord. Når barn og unge kaller det å varsle for å snitche, er &quot;regelen&quot; at de som varsler fortjener å bli mobbet. Dette er ikke greit! Det skal alltid være trygt å si ifra når noen gjør noe ulovlig, eller noe som kan skade andre. Denne filmen kan brukes som utgangspunkt for refleksjon på skolen eller hjemme. På livetogsann.no/kropp/4.trinn finner du et undervisningsopplegg som passer til filmen. Men flere enn 4.trinn kan ha nytte av denne. &#10;Filmen er laget i samarbeid mellom prosjektet Livet&amp;Sånn og forebyggende avsnitt ved Møre og Romsdal politidistrikt i Ålesund." title="Det heter ikke å snitch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6888" y="1256500"/>
            <a:ext cx="9958226" cy="560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f6f5e9e2a4_0_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30" name="Google Shape;130;g2f6f5e9e2a4_0_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31" name="Google Shape;131;g2f6f5e9e2a4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6f5e9e2a4_0_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/>
              <a:t>Problemstillinger på og utenfor skolen</a:t>
            </a:r>
            <a:endParaRPr/>
          </a:p>
        </p:txBody>
      </p:sp>
      <p:sp>
        <p:nvSpPr>
          <p:cNvPr id="137" name="Google Shape;137;g2f6f5e9e2a4_0_33"/>
          <p:cNvSpPr txBox="1"/>
          <p:nvPr/>
        </p:nvSpPr>
        <p:spPr>
          <a:xfrm>
            <a:off x="9192000" y="26097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g2f6f5e9e2a4_0_33" descr="Music licensing: Upright Music &#10;&#10;Music: &quot;Drigting Daydream&quot; (T. Toccafondi) | Upright Music |  @stereoroyal ⁠&#10;⁠&#10;Production company: ANTI&#10;Client: Telenor Norge&#10;Director: Bård Røssevold⁠&#10;Photographer: Magnus Nordstrand⁠&#10;Creators: Emil Hafslund, Bjørn Soli &amp; Elise Apall Bjørgsvik⁠&#10;Producer: Linn Engen⁠&#10;Casting: Camilla Casting⁠&#10;Post Production: Hocus Focus" title="Telenor | Bruk Hue | Upright Music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6445" y="2386665"/>
            <a:ext cx="7676444" cy="4330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0135BBB-3A80-B9C0-8784-E042152D4687}"/>
              </a:ext>
            </a:extLst>
          </p:cNvPr>
          <p:cNvSpPr txBox="1"/>
          <p:nvPr/>
        </p:nvSpPr>
        <p:spPr>
          <a:xfrm>
            <a:off x="1947334" y="1842485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200" dirty="0">
                <a:hlinkClick r:id="rId5"/>
              </a:rPr>
              <a:t>https://m.youtube.com/</a:t>
            </a:r>
            <a:r>
              <a:rPr lang="nb-NO" sz="2200" dirty="0" err="1">
                <a:hlinkClick r:id="rId5"/>
              </a:rPr>
              <a:t>watch</a:t>
            </a:r>
            <a:r>
              <a:rPr lang="nb-NO" sz="2200" dirty="0">
                <a:hlinkClick r:id="rId5"/>
              </a:rPr>
              <a:t>?v=</a:t>
            </a:r>
            <a:r>
              <a:rPr lang="nb-NO" sz="2200" dirty="0" err="1">
                <a:hlinkClick r:id="rId5"/>
              </a:rPr>
              <a:t>BgG9rcLQARk</a:t>
            </a:r>
            <a:r>
              <a:rPr lang="nn" sz="2200" dirty="0"/>
              <a:t> </a:t>
            </a:r>
            <a:endParaRPr lang="nb-NO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8FFB7EA797204CA13BFE35BF7E62BF" ma:contentTypeVersion="18" ma:contentTypeDescription="Create a new document." ma:contentTypeScope="" ma:versionID="fdbb203694c74adba93278b896decc41">
  <xsd:schema xmlns:xsd="http://www.w3.org/2001/XMLSchema" xmlns:xs="http://www.w3.org/2001/XMLSchema" xmlns:p="http://schemas.microsoft.com/office/2006/metadata/properties" xmlns:ns3="8eed8148-05b1-4506-be43-46df4974c460" xmlns:ns4="96595743-eea5-4ecb-a647-33045c308af9" targetNamespace="http://schemas.microsoft.com/office/2006/metadata/properties" ma:root="true" ma:fieldsID="462f73997ea73918fbb5cf9033f4a7eb" ns3:_="" ns4:_="">
    <xsd:import namespace="8eed8148-05b1-4506-be43-46df4974c460"/>
    <xsd:import namespace="96595743-eea5-4ecb-a647-33045c308a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d8148-05b1-4506-be43-46df4974c4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95743-eea5-4ecb-a647-33045c308af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eed8148-05b1-4506-be43-46df4974c460" xsi:nil="true"/>
  </documentManagement>
</p:properties>
</file>

<file path=customXml/itemProps1.xml><?xml version="1.0" encoding="utf-8"?>
<ds:datastoreItem xmlns:ds="http://schemas.openxmlformats.org/officeDocument/2006/customXml" ds:itemID="{3F8FAEAF-2075-4EEA-8E8E-AC12A309D6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0D49C6-170C-4AD2-8B8A-101D5E8421C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eed8148-05b1-4506-be43-46df4974c460"/>
    <ds:schemaRef ds:uri="96595743-eea5-4ecb-a647-33045c308af9"/>
  </ds:schemaRefs>
</ds:datastoreItem>
</file>

<file path=customXml/itemProps3.xml><?xml version="1.0" encoding="utf-8"?>
<ds:datastoreItem xmlns:ds="http://schemas.openxmlformats.org/officeDocument/2006/customXml" ds:itemID="{73A947C7-88FA-4335-A498-37529365241D}">
  <ds:schemaRefs>
    <ds:schemaRef ds:uri="http://schemas.microsoft.com/office/2006/metadata/properties"/>
    <ds:schemaRef ds:uri="http://www.w3.org/2000/xmlns/"/>
    <ds:schemaRef ds:uri="8eed8148-05b1-4506-be43-46df4974c460"/>
    <ds:schemaRef ds:uri="http://www.w3.org/2001/XMLSchema-instance"/>
  </ds:schemaRefs>
</ds:datastoreItem>
</file>

<file path=docMetadata/LabelInfo.xml><?xml version="1.0" encoding="utf-8"?>
<clbl:labelList xmlns:clbl="http://schemas.microsoft.com/office/2020/mipLabelMetadata">
  <clbl:label id="{e9609cc6-8e92-4112-83ae-e63a23850cc5}" enabled="1" method="Standard" siteId="{77da4c42-ba77-462b-bb54-7f7ea57bd0a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487</Words>
  <Application>Microsoft Office PowerPoint</Application>
  <PresentationFormat>Widescreen</PresentationFormat>
  <Paragraphs>73</Paragraphs>
  <Slides>16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Office-tema</vt:lpstr>
      <vt:lpstr>Velkommen til foreldreforedrag Ganddal Skole</vt:lpstr>
      <vt:lpstr>Rektor Gyro</vt:lpstr>
      <vt:lpstr>Hva møter våre barn og unge i sosiale medier? </vt:lpstr>
      <vt:lpstr>Inkludering, utenforskap og nettmobbing  </vt:lpstr>
      <vt:lpstr>På mobil og på nett </vt:lpstr>
      <vt:lpstr>Utfordringene endrer seg med tiden</vt:lpstr>
      <vt:lpstr>Slik skaper vi et trygt og godt skolemiljø</vt:lpstr>
      <vt:lpstr>PowerPoint-presentasjon</vt:lpstr>
      <vt:lpstr>Problemstillinger på og utenfor skolen</vt:lpstr>
      <vt:lpstr>SJEKK MOBILEN</vt:lpstr>
      <vt:lpstr>Skolens, elevenes og hjemmets ansvar</vt:lpstr>
      <vt:lpstr>Foreldrerolle for barns selvstendiggjøring</vt:lpstr>
      <vt:lpstr>Dere er viktige! </vt:lpstr>
      <vt:lpstr>Hvordan kan dere engasjere dere?</vt:lpstr>
      <vt:lpstr>Er det sant?</vt:lpstr>
      <vt:lpstr>Gruppediskusjon 20 min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foreldreforedrag Ganddal Skole</dc:title>
  <dc:creator>Olsson, Elisabeth</dc:creator>
  <cp:lastModifiedBy>Linn</cp:lastModifiedBy>
  <cp:revision>4</cp:revision>
  <dcterms:created xsi:type="dcterms:W3CDTF">2023-08-30T05:51:32Z</dcterms:created>
  <dcterms:modified xsi:type="dcterms:W3CDTF">2024-11-04T20:30:41Z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Office-tema:3</vt:lpwstr>
  </property>
  <property fmtid="{D5CDD505-2E9C-101B-9397-08002B2CF9AE}" pid="3" name="ClassificationContentMarkingHeaderText">
    <vt:lpwstr>Vår Energi - Internal</vt:lpwstr>
  </property>
  <property fmtid="{D5CDD505-2E9C-101B-9397-08002B2CF9AE}" pid="4" name="ContentTypeId">
    <vt:lpwstr>0x010100C18FFB7EA797204CA13BFE35BF7E62BF</vt:lpwstr>
  </property>
</Properties>
</file>